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Autumn 2 5/6 Music Concert/Christmas Play Trip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Love Wavertree Link Up (17th Oct)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Remembrance Service 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447275" y="1026775"/>
            <a:ext cx="34623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(class charity)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lead)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upcoming</a:t>
            </a: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trip to museum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447286" y="3210229"/>
            <a:ext cx="33528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(Year 5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12th Dec - Christmas Performance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Quarry Bank Mill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17th - Love Wavertree Link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November BBC Children In Need Charity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0258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15th - Inter Faith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30th - National Storytelling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Whole Class Swimming</a:t>
            </a:r>
            <a:b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Parliament Trip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124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Careers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11th british science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572375"/>
            <a:ext cx="3796500" cy="2216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2nd - boys Football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(Year 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boys Football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read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Parliament Trip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19th- Girls football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Whole School PLT Assembly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13875" y="837650"/>
            <a:ext cx="3095700" cy="2586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- Athletics tournament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Rainbow Passports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Careers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Go Green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My Money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June - UKS2 Sports Day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700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Colomendy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No Outsiders (Pride)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24th - Top Up Swimming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85336" y="3636329"/>
            <a:ext cx="33528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WB 1st July - Secondary Ready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3rd - Y6 Transition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9th - Rounders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Y6 Leavers’ Assembly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52275" y="2904900"/>
            <a:ext cx="37965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Rainbow Passport Afternoon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Class Bowling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- Cricket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Girls’ Netball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