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893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Trust Value afternoon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Pick PLT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15th - PLT announced (assembly)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Autumn 2 5/6 Music Concert/Christmas Play Trip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KS2 pupil first aid for Autumn 2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for BikeRight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113075" y="957275"/>
            <a:ext cx="3796500" cy="24012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Parliament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Whole School Assembly (PLT)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World Kindness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Diwali Celebrations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(Y6 charity)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(Year 2 lead)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BikeRight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upcoming</a:t>
            </a: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trip to World Museum (planetarium/Benin Kingdom)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27th - Y5/6 Music Concert/Christmas Play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170674" y="3491300"/>
            <a:ext cx="36813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1st - British Values/Rainbow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Dec - Rock Kidz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7th - Send Christmas Cards to Local Community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8th - Christmas Jumper Day (Class Charity lead)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Dec - Christmas Performance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I Am Proud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3158775"/>
            <a:ext cx="37965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PLT Meeting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Panto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(Year 4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Workshop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88425" y="1149475"/>
            <a:ext cx="35259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Whole School Assembly (PLT)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26th - Rock Kidz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W.B 29th - World Museum planetarium/Benin Kingdom/Walker Art Gallery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29th - National Storytelling Week</a:t>
            </a:r>
            <a:endParaRPr sz="13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30675" y="1103275"/>
            <a:ext cx="3095700" cy="2493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6th - Whole School Assembly (PLT)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11th - British Science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(Year 1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22rd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27th - Drama4All workshops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28th - Y4/Y5 cards to local community (Easter)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88425" y="2922575"/>
            <a:ext cx="3796500" cy="2031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1st - Time to Talk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2nd - Boys Football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(Year 3 lead)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Stay and play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World Thinking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trip related to Summer 2 topic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49475"/>
            <a:ext cx="34833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EID Celebration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19th - British/Trust Values/Rainbow Passport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19th- Girls football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24th - Whole School PLT Assembly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30th - Parliament Trip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Y5 Community Coffee Morning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865225" y="887863"/>
            <a:ext cx="3095700" cy="2770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Athletics tournament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Rainbow Passport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WB 10th - Careers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Debate Academy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Whole School Assembly - PLT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Sports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17th Refugee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Refugee Awareness Day (Y5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21th - No Outsiders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25th - iSing Concert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28th - Rainbow Passport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608136" y="4106054"/>
            <a:ext cx="3352800" cy="554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88425" y="2927775"/>
            <a:ext cx="3796500" cy="1477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Curriculum trip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Colomendy residential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Rainbow Passport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21st - Community Coffee Morning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May - Cricket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24th Netball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