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893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Trust Value afternoon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Pick PLT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15th - PLT announced (assembly)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2 and 3 Pantomime (Dec)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Nov Litter Picking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Nativity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89050" y="957275"/>
            <a:ext cx="3796500" cy="2232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Parliament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Whole School Assembly (PLT)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Litter Picking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World Kindness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Diwali Celebrations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(Y6 charity)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(Class Charity)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BikeRight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class trip to “Big Art” of Walker Art Gallery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046649" y="3277475"/>
            <a:ext cx="36813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1st - British Values/Rainbow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-Y2/3 Pantomime Trip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Dec - Rock Kidz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Christmas Jumper Day (Y5 charity)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I Am Proud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18th - Y1/2 Nativity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3158775"/>
            <a:ext cx="37965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PLT Meeting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Pantomime in school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(Year 4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Workshop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88425" y="1149475"/>
            <a:ext cx="3525900" cy="14775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Whole School Assembly (PLT)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15th - Inter Faith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15th - World Religion Day Assembly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E Safety Assembly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29th - National Storytelling Week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30675" y="1103275"/>
            <a:ext cx="3095700" cy="2493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Careers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6th - Whole School Assembly (PLT)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 - Readathon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11th - World Science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(Year 1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22rd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27th - Drama For All Workshop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88425" y="2922575"/>
            <a:ext cx="37965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1st - Time to Talk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(Y3 Lead)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Stay and Read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World Thinking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49475"/>
            <a:ext cx="34833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EID Celebration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19th - British/Trust Values/Rainbow Passport Afternoon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24th - Whole School PLT Assembly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813875" y="974500"/>
            <a:ext cx="3095700" cy="2586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June  - Rainbow Passport Afternoon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Go Green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My Money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Whole School Assembly - PLT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17th - Trip to Pine Woods and Beach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17th Refugee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Refugee Awareness Day (Y6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19th June KS1 Sports Day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25th - Litter Picking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685336" y="3636329"/>
            <a:ext cx="3352800" cy="738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5rd - Heygreen  Extravaganza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21525" y="2882475"/>
            <a:ext cx="3796500" cy="1293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May - Sport’s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23rd May - Stay and Read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Litter Picking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Trip to Docks and Beatles Museum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Trip to Beach 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