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3d581940eb_0_4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g13d581940e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d581940eb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13d581940e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 amt="30000"/>
          </a:blip>
          <a:stretch>
            <a:fillRect/>
          </a:stretch>
        </p:blipFill>
        <p:spPr>
          <a:xfrm>
            <a:off x="-119850" y="125025"/>
            <a:ext cx="9342600" cy="495735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425" y="1026775"/>
            <a:ext cx="422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September: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Trust Value afternoon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Rainbow Passport Launched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- 11th After School Clubs to begin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Pick PLT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15th - PLT announced (assembly)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29th - Harvest Festival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October Roman Trip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World Mental Health Day - whole school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113075" y="957275"/>
            <a:ext cx="3796500" cy="2232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November: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6th - Parliament Week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 - Whole School Assembly (PLT)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World Kindness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10th - Remembrance Service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Diwali Celebrations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13th - Anti-Bullying Week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17th - Children In Need (Y6 charity)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Road Safety Week (Year 2 lead)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20th - BikeRight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upcoming Christmas Jumper Day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class trip to Elderly Residential Home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170675" y="3300500"/>
            <a:ext cx="3681300" cy="1723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December: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1st - British Values/Rainbow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4th - Singing at Elderly Residential Home with Christmas Cards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5th Dec - Rock Kidz</a:t>
            </a:r>
            <a:endParaRPr b="1"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Human Rights Day (on 10th)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8th -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Christmas Jumper Day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(Y4 charity)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I Am Proud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19th Dec - Christmas Performance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88425" y="5261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88425" y="3158775"/>
            <a:ext cx="3796500" cy="1554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October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4th - PLT Meeting - Panto in school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10th - World Mental Health Day (Class Charity)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13th - Rainbow Passport Afternoon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Black History Month Assembly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16th - Bully Busters Workshop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20th Wear Red for Racism (EYFS Lead)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Plan January trip to Museum/Theatre</a:t>
            </a:r>
            <a:endParaRPr b="1"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469425" y="1149475"/>
            <a:ext cx="35259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January</a:t>
            </a: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Whole School Assembly (PLT)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WB 15th - Inter-faith week 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World Religion Day assembly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E-safety assembly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23rd - Liverpool Museum Trip - Anglo-Saxons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 29th - National Storytelling Week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Book in ESB Assessment in March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473475" y="1103275"/>
            <a:ext cx="3095700" cy="2355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March</a:t>
            </a: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4th - Fairtrade Fortnight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World Book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11th - Science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15th - Red Nose Day (Year 1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22rd - I Am Proud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25th - Neurodiversity Week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25th- football tournament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27th - Drama for all workshop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Liverpool Cathedrals Walk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Book in ESB Assessment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469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Spring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469425" y="2922575"/>
            <a:ext cx="3796500" cy="2031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February: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2nd - Number Day - NSPCC (Year 3 lead)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5th - Children’s Mental Health Week 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6th - Safer Internet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Chinese New Year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9th - Stay and Read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22nd - World Thinking Day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8th- Dodgeball competition (6 chn)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 trip related to Summer 2 topic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AYLA - plan the start of AYLA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88425" y="1149475"/>
            <a:ext cx="34833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April: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W.B. 14th - Start swimming lessons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EID Celebration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19th - British/Trust Values/Rainbow Passport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24th - Whole School PLT Assembly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W.B. 29th - TTRS week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t/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5813875" y="602375"/>
            <a:ext cx="3095700" cy="25860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June:</a:t>
            </a:r>
            <a:endParaRPr b="1" sz="1200" u="sng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7th - rainbow passport afternoon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Healthy Eating Week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10th - Liverpool Cathedral Trip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Whole School Assembly - PLT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13th - Cricket event boys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Sports day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W.B 17th Refugee Week 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20th - Refugee Awareness Day (Y6 Lead)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21st - No outsiders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24th - Visit Elderly Residential Home</a:t>
            </a:r>
            <a:endParaRPr b="1"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25th - iSing event</a:t>
            </a:r>
            <a:endParaRPr sz="12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5685336" y="3415104"/>
            <a:ext cx="3352800" cy="7389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July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3rd - Cricket event girls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12th - I Am Proud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1518" y="49874"/>
            <a:ext cx="8939400" cy="390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8E7CC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i="1" lang="en-GB" sz="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the Rainbow Trust, each and every child is a Rainbow Citizen. Our aim is to support each and every child to become responsible, social and active citizens and members of society.</a:t>
            </a:r>
            <a:endParaRPr b="1" i="0" sz="5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88425" y="602377"/>
            <a:ext cx="1622100" cy="4311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Summer</a:t>
            </a:r>
            <a:endParaRPr b="0" i="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15"/>
          <p:cNvSpPr txBox="1"/>
          <p:nvPr/>
        </p:nvSpPr>
        <p:spPr>
          <a:xfrm>
            <a:off x="21525" y="2882475"/>
            <a:ext cx="3796500" cy="16623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 u="sng">
                <a:latin typeface="Century Gothic"/>
                <a:ea typeface="Century Gothic"/>
                <a:cs typeface="Century Gothic"/>
                <a:sym typeface="Century Gothic"/>
              </a:rPr>
              <a:t>May:</a:t>
            </a:r>
            <a:endParaRPr b="1" sz="1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10th - Rainbow passport afternoon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15th - ESB assessment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17th - Class photos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W.B. 20th - Y3 Food bank collections 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22nd May - Cricket Day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23rd - Stay and read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b="1" lang="en-GB" sz="1200">
                <a:latin typeface="Century Gothic"/>
                <a:ea typeface="Century Gothic"/>
                <a:cs typeface="Century Gothic"/>
                <a:sym typeface="Century Gothic"/>
              </a:rPr>
              <a:t>Plan Visit to Elderly Residential Home</a:t>
            </a:r>
            <a:endParaRPr b="1"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