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- Bully Busters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- Student Council Election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2 and 3 Pantomime (Dec)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Oct Food Bank Collection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89050" y="957275"/>
            <a:ext cx="37965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Service/Lesson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(Y6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(Year 2 lead)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BikeRight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30th - Christingle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class trip linked to curriculum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843474" y="2973975"/>
            <a:ext cx="3681300" cy="1908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1st - Rainbow Passport Activity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-Y2/3 Pantomime Trip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Dec - Rock Kidz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Drumming Workshop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14th - Christmas Jumper Day (Y5 charity)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19th Dec - Y3/4 Christmas Performance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- Food Bank Visitor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21st - First Aid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2973975"/>
            <a:ext cx="3796500" cy="1893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PLT Meeting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Pantomime in school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(Year 4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Workshop &amp; MJ Conflict Reolution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19th - World Museum Visit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26th - Food bank donations &amp; Chartwells 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88425" y="1149475"/>
            <a:ext cx="35259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Whole School Assembly (PLT)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26th - Rock Kidz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29th - National Storytelling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Inter-Faith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Number Day for Class Charity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30675" y="1103275"/>
            <a:ext cx="3095700" cy="2678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Careers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6th - Whole School Assembly (PLT)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11th Trip to World Museum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(Year 1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27th - Drama4All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28th - YR/Y3 Pictures/Cards to Church for Easter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88425" y="2922575"/>
            <a:ext cx="37965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(Class Charity)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Stay and Read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Synagogue Visit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trip to Sand Dunes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49475"/>
            <a:ext cx="3483300" cy="11082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EID Celebration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19th - British/Trust Values/Rainbow Passport Afternoon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685325" y="699225"/>
            <a:ext cx="3224400" cy="2770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June - Rainbow Passports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Go Green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My Money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Liverpool Cathedral Trip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Whole School Assembly - PLT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Wavertree Cricket Club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17th Refugee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Sports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Refugee Awareness Day (Y6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No Outsiders Lessons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25th - Visit Elderly Residential Home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28th - Rainbow Passport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685336" y="3636329"/>
            <a:ext cx="3352800" cy="554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21525" y="2882475"/>
            <a:ext cx="37965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May - Rainbow Passport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Class Photographs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20th - Food Bank Donation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May - Cricket Day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23rd - Stay and Read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