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embeddedFontLst>
    <p:embeddedFont>
      <p:font typeface="Century Gothic"/>
      <p:regular r:id="rId9"/>
      <p:bold r:id="rId10"/>
      <p:italic r:id="rId11"/>
      <p:boldItalic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enturyGothic-italic.fntdata"/><Relationship Id="rId10" Type="http://schemas.openxmlformats.org/officeDocument/2006/relationships/font" Target="fonts/CenturyGothic-bold.fntdata"/><Relationship Id="rId12" Type="http://schemas.openxmlformats.org/officeDocument/2006/relationships/font" Target="fonts/CenturyGothic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CenturyGothic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" name="Google Shape;5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3d581940eb_0_4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" name="Google Shape;63;g13d581940eb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3d581940eb_0_5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" name="Google Shape;72;g13d581940eb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38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9" name="Google Shape;39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0" name="Google Shape;40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4" name="Google Shape;4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8" name="Google Shape;48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>
          <a:blip r:embed="rId1">
            <a:alphaModFix amt="30000"/>
          </a:blip>
          <a:stretch>
            <a:fillRect/>
          </a:stretch>
        </p:blipFill>
        <p:spPr>
          <a:xfrm>
            <a:off x="-119850" y="125025"/>
            <a:ext cx="9342600" cy="495735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/>
        </p:nvSpPr>
        <p:spPr>
          <a:xfrm>
            <a:off x="88425" y="1026775"/>
            <a:ext cx="4221300" cy="17238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September: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Trust Value afternoon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15th - Rainbow Passport Launched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- 11th After School Clubs to begin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22nd - PANTs Session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29th - Harvest Festival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food bank collection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Hilton Trip 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4989050" y="783700"/>
            <a:ext cx="3796500" cy="24012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November: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6th - Parliament Week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EYFS Food Bank Collection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Whole School Assembly (PLT)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World Kindness Day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Remembrance Service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Diwali Celebrations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13th - Anti-Bullying Week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World </a:t>
            </a: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Nursery</a:t>
            </a: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Rhyme Week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17th - Children In Need (Y6 charity)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20th - Road Safety Week (Year 2 charity)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21st - Pants Session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22nd - Trip to Church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5046649" y="3430875"/>
            <a:ext cx="3681300" cy="1554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December: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1st - British Values/Rainbow Passport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5th - Rock Kidz 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8th - Human Rights Day (on 10th)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8th - Christmas Jumper Day (Y5 charity)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Christmas Performance 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21st - Games morning 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visit 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88425" y="5261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Autumn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88425" y="3158775"/>
            <a:ext cx="3796500" cy="1554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October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2nd - Litter Picking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10th - World Mental Health Day (Year 4 Lead)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Rainbow Passport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Black History Month Assembly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16th - Bully Busters Day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20th Wear Red for Racism (EYFS Lead)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26th - Spooky Spectacular 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/>
          <p:nvPr/>
        </p:nvSpPr>
        <p:spPr>
          <a:xfrm>
            <a:off x="88425" y="1149475"/>
            <a:ext cx="3525900" cy="14775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January</a:t>
            </a: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9th - Pants Session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9th - RSPB bird watching week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10th - Whole School Assembly (PLT)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22nd - World Faith Week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22nd - e-safety assembly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W.B 29th - National Storytelling Week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5930675" y="1103275"/>
            <a:ext cx="3095700" cy="2678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March</a:t>
            </a: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4th - Fairtrade Fortnight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World Book Day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Pants Session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15th - Red Nose Day (Year 1 lead)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22rd - I Am Proud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25th - Neurodiversity Week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27th - Drama4All workshops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27th - Stay and Play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28th - EY/Y3 Pictures/Cards to Care home for Easter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p14"/>
          <p:cNvSpPr txBox="1"/>
          <p:nvPr/>
        </p:nvSpPr>
        <p:spPr>
          <a:xfrm>
            <a:off x="88425" y="6023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Spring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88425" y="2922575"/>
            <a:ext cx="3796500" cy="20319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February: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1st - Time to Talk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2nd - Number Day - NSPCC (Y3 Lead)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TBC</a:t>
            </a: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- Trip to Museum (Titanic)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5th - Children’s Mental Health Week 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6th - Safer Internet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9th - Chinese New Year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19th - </a:t>
            </a: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Pants Session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22nd - World Thinking Day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pictures/cards to Church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/>
          <p:nvPr/>
        </p:nvSpPr>
        <p:spPr>
          <a:xfrm>
            <a:off x="88425" y="1149475"/>
            <a:ext cx="3483300" cy="1293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April: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16th - Y4 Swimming Starts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17th - Eid Celebration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26th - Oral Health Stay and Play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WC 29th - TTRS Trust Tournament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5" name="Google Shape;75;p15"/>
          <p:cNvSpPr txBox="1"/>
          <p:nvPr/>
        </p:nvSpPr>
        <p:spPr>
          <a:xfrm>
            <a:off x="5813875" y="825225"/>
            <a:ext cx="3095700" cy="20319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June: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5th - Bowland’s Farm Visit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Rainbow Passports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Healthy Eating Week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Careers Week / My Money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20th - World Refugee Day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21st - No Outsiders Lessons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25th - iSing Concert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26th - EYFS Sports Day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5685336" y="3819179"/>
            <a:ext cx="3352800" cy="11082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July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3rd - Transition Day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5th - Summer Fair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Stay and Play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12th - I Am Proud Afternoon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8" name="Google Shape;78;p15"/>
          <p:cNvSpPr txBox="1"/>
          <p:nvPr/>
        </p:nvSpPr>
        <p:spPr>
          <a:xfrm>
            <a:off x="88425" y="6023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Summer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9" name="Google Shape;79;p15"/>
          <p:cNvSpPr txBox="1"/>
          <p:nvPr/>
        </p:nvSpPr>
        <p:spPr>
          <a:xfrm>
            <a:off x="21525" y="2882475"/>
            <a:ext cx="3796500" cy="14775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May: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Pants Session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Rainbow Passports Afternoon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WC 13th - Litter Picking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WC - Foodbank Donations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22nd EYFS Stay and Play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23rd Stay and Read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