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</p:sldIdLst>
  <p:sldSz cy="5143500" cx="9144000"/>
  <p:notesSz cx="6858000" cy="9144000"/>
  <p:embeddedFontLst>
    <p:embeddedFont>
      <p:font typeface="Century Gothic"/>
      <p:regular r:id="rId9"/>
      <p:bold r:id="rId10"/>
      <p:italic r:id="rId11"/>
      <p:boldItalic r:id="rId1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CenturyGothic-italic.fntdata"/><Relationship Id="rId10" Type="http://schemas.openxmlformats.org/officeDocument/2006/relationships/font" Target="fonts/CenturyGothic-bold.fntdata"/><Relationship Id="rId12" Type="http://schemas.openxmlformats.org/officeDocument/2006/relationships/font" Target="fonts/CenturyGothic-boldItalic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font" Target="fonts/CenturyGothic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3" name="Google Shape;53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13d581940eb_0_4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" name="Google Shape;63;g13d581940eb_0_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13d581940eb_0_5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2" name="Google Shape;72;g13d581940eb_0_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8" name="Google Shape;28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1" name="Google Shape;31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5" name="Google Shape;35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Google Shape;38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9" name="Google Shape;39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0" name="Google Shape;40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1" name="Google Shape;41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4" name="Google Shape;44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7" name="Google Shape;47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8" name="Google Shape;48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9" name="Google Shape;9;p1"/>
          <p:cNvPicPr preferRelativeResize="0"/>
          <p:nvPr/>
        </p:nvPicPr>
        <p:blipFill>
          <a:blip r:embed="rId1">
            <a:alphaModFix amt="30000"/>
          </a:blip>
          <a:stretch>
            <a:fillRect/>
          </a:stretch>
        </p:blipFill>
        <p:spPr>
          <a:xfrm>
            <a:off x="-119850" y="125025"/>
            <a:ext cx="9342600" cy="4957350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/>
        </p:nvSpPr>
        <p:spPr>
          <a:xfrm>
            <a:off x="88425" y="1026775"/>
            <a:ext cx="4221300" cy="1893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September: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8th - Trust Value afternoon 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8th - Rainbow Passport Launched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- 11th After School Clubs to begin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13th - Pick PLT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15th - PLT announced (assembly)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29th - Harvest Festival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Plan R/1 Pantomime (Dec)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Plan Oct Litter Picking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Plan Nativity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4989050" y="957275"/>
            <a:ext cx="3796500" cy="20625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November: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6th - Parliament Week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8th - Whole School Assembly (PLT)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10th - World Kindness Day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10th - Remembrance Service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13th - Diwali Celebrations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13th - Anti-Bullying Week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17th - Children In Need (Y6 charity)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20th - Road Safety Week (Year 2 charity)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20th - BikeRight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Plan class trip to “Big Art” of Walker Art Gallery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5046650" y="3158775"/>
            <a:ext cx="3681300" cy="17238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December: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1st - British Values/Rainbow Passport Afternoon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4th -YR/1 Pantomime Trip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5th Dec - Rock Kidz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8th - Human Rights Day (on 10th)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8th - Christmas Jumper Day (Y5 charity)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13th - I Am Proud Afternoon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18th - Y1/2 Nativity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Plan </a:t>
            </a: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recycling</a:t>
            </a: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 collection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21518" y="49874"/>
            <a:ext cx="8939400" cy="390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8E7CC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-GB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At the Rainbow Trust, each and every child is a Rainbow Citizen. Our aim is to support each and every child to become responsible, social and active citizens and members of society.</a:t>
            </a:r>
            <a:endParaRPr b="1" i="0" sz="5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9" name="Google Shape;59;p13"/>
          <p:cNvSpPr txBox="1"/>
          <p:nvPr/>
        </p:nvSpPr>
        <p:spPr>
          <a:xfrm>
            <a:off x="88425" y="526177"/>
            <a:ext cx="1622100" cy="431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Autumn</a:t>
            </a:r>
            <a:endParaRPr b="0" i="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" name="Google Shape;60;p13"/>
          <p:cNvSpPr txBox="1"/>
          <p:nvPr/>
        </p:nvSpPr>
        <p:spPr>
          <a:xfrm>
            <a:off x="88425" y="3158775"/>
            <a:ext cx="3796500" cy="17238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October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3rd - Litter Picking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4th - PLT Meeting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4th - Pantomime in school 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10th - World Mental Health Day (Year 4 Lead)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13th - Rainbow Passport Afternoon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13th - Black History Month Assembly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16th - Bully Busters Workshop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20th Wear Red for Racism (EYFS Lead)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4"/>
          <p:cNvSpPr txBox="1"/>
          <p:nvPr/>
        </p:nvSpPr>
        <p:spPr>
          <a:xfrm>
            <a:off x="88425" y="1149475"/>
            <a:ext cx="3525900" cy="1847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January</a:t>
            </a: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10th - Whole School Assembly (PLT)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15th - Inter Faith week 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15th World religion day assembly 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16th - Food Bank Collection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22nd E-safety assembly 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W.B 29th - National Storytelling Week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t/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t/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6" name="Google Shape;66;p14"/>
          <p:cNvSpPr txBox="1"/>
          <p:nvPr/>
        </p:nvSpPr>
        <p:spPr>
          <a:xfrm>
            <a:off x="5930675" y="1103275"/>
            <a:ext cx="3095700" cy="34170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March</a:t>
            </a: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</a:t>
            </a:r>
            <a:endParaRPr b="1" sz="1200" u="sng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1st - </a:t>
            </a: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National A</a:t>
            </a: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rchive</a:t>
            </a: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- Great Fire of London 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4th - Fairtrade Fortnight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6th - Whole School Assembly (PLT)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7th - World Book Day 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11th - British Science week 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15th - Red Nose Day (Class Charity)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22rd - I Am Proud Afternoon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25th - Neurodiversity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27th - Drama workshop 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Plan Litter Picking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Plan trip to the beach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Reschedule Trip to Walker Art Gallery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Plan trip to forest (</a:t>
            </a: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</a:t>
            </a: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hildwall woods and fields) 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7" name="Google Shape;67;p14"/>
          <p:cNvSpPr txBox="1"/>
          <p:nvPr/>
        </p:nvSpPr>
        <p:spPr>
          <a:xfrm>
            <a:off x="21518" y="49874"/>
            <a:ext cx="8939400" cy="390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8E7CC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b="1" i="1" lang="en-GB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At the Rainbow Trust, each and every child is a Rainbow Citizen. Our aim is to support each and every child to become responsible, social and active citizens and members of society.</a:t>
            </a:r>
            <a:endParaRPr b="1" i="0" sz="5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" name="Google Shape;68;p14"/>
          <p:cNvSpPr txBox="1"/>
          <p:nvPr/>
        </p:nvSpPr>
        <p:spPr>
          <a:xfrm>
            <a:off x="88425" y="602377"/>
            <a:ext cx="1622100" cy="431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Spring</a:t>
            </a:r>
            <a:endParaRPr b="0" i="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9" name="Google Shape;69;p14"/>
          <p:cNvSpPr txBox="1"/>
          <p:nvPr/>
        </p:nvSpPr>
        <p:spPr>
          <a:xfrm>
            <a:off x="88425" y="3325350"/>
            <a:ext cx="3796500" cy="1662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February: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1st - Time to Talk Day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2nd - Number Day - NSPCC (Y3 Lead)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5th - Children’s Mental Health Week 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6th - Safer Internet Day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9th - Chinese New Year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9th - Stay and read 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22nd - World Thinking Day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5"/>
          <p:cNvSpPr txBox="1"/>
          <p:nvPr/>
        </p:nvSpPr>
        <p:spPr>
          <a:xfrm>
            <a:off x="88425" y="1149475"/>
            <a:ext cx="3483300" cy="14775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April: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17th - EID Celebration 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19th - British/Trust Values/Rainbow Passport Afternoon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24th - Whole School PLT Assembly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t/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t/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5" name="Google Shape;75;p15"/>
          <p:cNvSpPr txBox="1"/>
          <p:nvPr/>
        </p:nvSpPr>
        <p:spPr>
          <a:xfrm>
            <a:off x="5827100" y="602375"/>
            <a:ext cx="3095700" cy="3140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June:</a:t>
            </a:r>
            <a:endParaRPr b="1" sz="1200" u="sng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7th June Rainbow Passport afternoon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10th - Go Green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10th - Healthy Eating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WB 10th Careers week 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10th - My Money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11th June - Big Art Walker Art Gallery pm 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12th - Whole School Assembly - PLT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17th Refugee Week 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19th KS1 sports day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20th - Refugee Awareness Day (Y6 Lead)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21st No outside lessons (pride week)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28th Rainbow passport afternoon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6" name="Google Shape;76;p15"/>
          <p:cNvSpPr txBox="1"/>
          <p:nvPr/>
        </p:nvSpPr>
        <p:spPr>
          <a:xfrm>
            <a:off x="5104286" y="3966454"/>
            <a:ext cx="3352800" cy="7389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July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5rd -  Heygreen Extravaganza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12th - I Am Proud Afternoon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7" name="Google Shape;77;p15"/>
          <p:cNvSpPr txBox="1"/>
          <p:nvPr/>
        </p:nvSpPr>
        <p:spPr>
          <a:xfrm>
            <a:off x="21518" y="49874"/>
            <a:ext cx="8939400" cy="390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8E7CC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b="1" i="1" lang="en-GB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At the Rainbow Trust, each and every child is a Rainbow Citizen. Our aim is to support each and every child to become responsible, social and active citizens and members of society.</a:t>
            </a:r>
            <a:endParaRPr b="1" i="0" sz="5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8" name="Google Shape;78;p15"/>
          <p:cNvSpPr txBox="1"/>
          <p:nvPr/>
        </p:nvSpPr>
        <p:spPr>
          <a:xfrm>
            <a:off x="88425" y="602377"/>
            <a:ext cx="1622100" cy="431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Summer</a:t>
            </a:r>
            <a:endParaRPr b="0" i="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9" name="Google Shape;79;p15"/>
          <p:cNvSpPr txBox="1"/>
          <p:nvPr/>
        </p:nvSpPr>
        <p:spPr>
          <a:xfrm>
            <a:off x="21525" y="2882475"/>
            <a:ext cx="3796500" cy="14775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May: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t/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13th - Litter Picking 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17th - Class Photos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22nd  - Cricket day 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23rd - Stay and Read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Plan trip to forest or beach 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